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4"/>
  </p:normalViewPr>
  <p:slideViewPr>
    <p:cSldViewPr snapToGrid="0" snapToObjects="1">
      <p:cViewPr varScale="1">
        <p:scale>
          <a:sx n="106" d="100"/>
          <a:sy n="106" d="100"/>
        </p:scale>
        <p:origin x="70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2843D-1AB8-C44B-A13E-805BD27E7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E8F80A-B9A2-5348-AFB2-DFB742D93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7A2C8-1390-A54E-AE5E-74EE531BC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0746-903C-1946-92F3-B58A015D93F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2268B-4D3A-9248-BE7A-3E801C655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DEC3D-EA36-0B44-A317-FADDDC6CE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23F6-4DFD-6B43-B5D7-D894D8C73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9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9F107-DAED-D04F-A899-F265CD81F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C0D5D-2277-5B43-AEE9-4C1F1E37D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F91E2-D557-FD4C-B4DB-D199CDFC9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0746-903C-1946-92F3-B58A015D93F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B6D1B-9931-5B49-B8CC-37640DA60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BCCE9-E0A0-4E49-A94A-E8B9E5A6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23F6-4DFD-6B43-B5D7-D894D8C73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9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95AFA2-CEE2-0F43-8858-41BAF15434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44FF96-BF89-FF4E-B3AC-D36438815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DC7B3-97F7-F74D-8C0C-C2FF845E3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0746-903C-1946-92F3-B58A015D93F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87E69-A53A-A94A-9CCE-D51EA3D50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483C3-0817-C74F-B025-ECC98AA3C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23F6-4DFD-6B43-B5D7-D894D8C73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05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36E26-A00C-624A-9A33-5F82247E2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3FA0B-1020-5F4B-9E24-038ECCCAB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F1CEF-8C2D-B44A-B502-364CA1371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0746-903C-1946-92F3-B58A015D93F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F9FD8-FA9B-1345-8240-40A1410E4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82446-8A84-AA45-AB79-8B902A594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23F6-4DFD-6B43-B5D7-D894D8C73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1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31C0F-70AE-124F-A19A-7856D54A8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A1A8A-776A-FB41-8B13-2D49C28DB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2C90C-A4EB-9A46-9C07-93FBD307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0746-903C-1946-92F3-B58A015D93F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75867-1D8B-0A42-BFA9-83ABBAE6E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B92AB-649A-2749-99B4-6D9B40A7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23F6-4DFD-6B43-B5D7-D894D8C73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EA4D4-2047-DD4F-B9AF-347299CCE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B6EC6-1DBB-4843-BABD-650D11427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85FC2-CF16-1C49-A15B-7F514E883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478AA-9140-D04B-9088-CA98F2C6A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0746-903C-1946-92F3-B58A015D93F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16ECE-F699-E141-AE74-1E2680C19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D95EA-5541-934E-82AF-FA99C95F1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23F6-4DFD-6B43-B5D7-D894D8C73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18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B8F2D-B742-A84C-801C-2262F51DF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ED156-A4CB-1140-BF7D-9094763D0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4E9762-7753-F444-AF92-3E0B23159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C4AA67-0947-FB4A-8738-80660DB8EC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B2F969-CBB9-F048-8BB9-4EBB7E78A8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D2F784-9294-CE4A-BDFA-C993B89ED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0746-903C-1946-92F3-B58A015D93F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160D92-408F-8848-8A7D-AC5D47575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E94E3C-9515-7941-8352-88BE246F9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23F6-4DFD-6B43-B5D7-D894D8C73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10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562D9-525D-284B-AFCF-04DAC98E6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4B4D17-ABA5-C044-BD9F-83E203F2F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0746-903C-1946-92F3-B58A015D93F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5579CA-424F-4343-B520-2A56A79B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6526AD-6738-984E-9A15-D1126C89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23F6-4DFD-6B43-B5D7-D894D8C73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9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246795-168E-3F48-9B54-EE41DFC04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0746-903C-1946-92F3-B58A015D93F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4E842F-628C-BB42-842A-423147E16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E7289-9136-7D4A-98A8-EF3F85F4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23F6-4DFD-6B43-B5D7-D894D8C73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16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B88F5-BFEB-5D4F-BB12-0684E10A7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44CF1-B34F-6742-B943-144CA8E40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6B5665-35D1-DA42-9D9D-C40300B40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24F3F-2179-FD48-A948-D0B8325A7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0746-903C-1946-92F3-B58A015D93F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B1B40-C893-394E-A695-535DEFC5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FC1C1F-4638-604F-9D79-A842EA85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23F6-4DFD-6B43-B5D7-D894D8C73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58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A11D9-6780-6547-884C-92DDE5308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1B1FEC-F670-D849-9B15-187DED25AB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E53AC-46BD-214E-B892-54A9BF9CF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70A32-5C99-E948-A66F-08C9B38A1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0746-903C-1946-92F3-B58A015D93F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C3CD4-10D7-E54A-9FC6-67764C72D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C1C2A-D3B6-C647-83C8-22A97AFBA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23F6-4DFD-6B43-B5D7-D894D8C73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0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5C8AF5-94B5-084E-88C4-609F2B282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89555-1406-8643-A5EE-45015E256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68EA6-4C3C-F447-967B-CE19C3BE03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20746-903C-1946-92F3-B58A015D93F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EED78-82E8-5D40-81D7-21711A689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496BB-CB91-4E4A-86A6-DF29586D7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223F6-4DFD-6B43-B5D7-D894D8C73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1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enters.njit.edu/smart/about-biosmart-center/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E0E02D9B-2E49-C84F-8F00-2DB3D0DDB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67" y="179222"/>
            <a:ext cx="2044700" cy="1104900"/>
          </a:xfrm>
          <a:prstGeom prst="rect">
            <a:avLst/>
          </a:prstGeom>
        </p:spPr>
      </p:pic>
      <p:pic>
        <p:nvPicPr>
          <p:cNvPr id="8" name="Picture 7" descr="A building that has a sign on the side of the street&#10;&#10;Description automatically generated">
            <a:extLst>
              <a:ext uri="{FF2B5EF4-FFF2-40B4-BE49-F238E27FC236}">
                <a16:creationId xmlns:a16="http://schemas.microsoft.com/office/drawing/2014/main" id="{3763F75F-8BBB-2349-8F60-402DCA78E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32" y="3661688"/>
            <a:ext cx="3682467" cy="24565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CE0F872-5772-1740-9CD3-CDF2A768AEB3}"/>
              </a:ext>
            </a:extLst>
          </p:cNvPr>
          <p:cNvSpPr txBox="1"/>
          <p:nvPr/>
        </p:nvSpPr>
        <p:spPr>
          <a:xfrm>
            <a:off x="2776795" y="78184"/>
            <a:ext cx="7421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C00000"/>
                </a:solidFill>
                <a:latin typeface="Al Tarikh" pitchFamily="2" charset="-78"/>
                <a:cs typeface="Al Tarikh" pitchFamily="2" charset="-78"/>
              </a:rPr>
              <a:t>BioSensor</a:t>
            </a:r>
            <a:r>
              <a:rPr lang="en-US" sz="1600" b="1" dirty="0">
                <a:solidFill>
                  <a:srgbClr val="C00000"/>
                </a:solidFill>
                <a:latin typeface="Al Tarikh" pitchFamily="2" charset="-78"/>
                <a:cs typeface="Al Tarikh" pitchFamily="2" charset="-78"/>
              </a:rPr>
              <a:t> Materials for Advanced Research and Technology (BioSMART) </a:t>
            </a:r>
          </a:p>
          <a:p>
            <a:r>
              <a:rPr lang="en-US" sz="1600" b="1" dirty="0">
                <a:solidFill>
                  <a:srgbClr val="C00000"/>
                </a:solidFill>
                <a:latin typeface="Al Tarikh" pitchFamily="2" charset="-78"/>
                <a:cs typeface="Al Tarikh" pitchFamily="2" charset="-78"/>
              </a:rPr>
              <a:t>at the Environment/Biotechnology Nexus</a:t>
            </a:r>
          </a:p>
        </p:txBody>
      </p:sp>
      <p:pic>
        <p:nvPicPr>
          <p:cNvPr id="18" name="Picture 17" descr="A person sitting at a desk&#10;&#10;Description automatically generated">
            <a:extLst>
              <a:ext uri="{FF2B5EF4-FFF2-40B4-BE49-F238E27FC236}">
                <a16:creationId xmlns:a16="http://schemas.microsoft.com/office/drawing/2014/main" id="{2B11B724-D517-9348-8D14-F546A4A11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804" y="3708377"/>
            <a:ext cx="3848087" cy="245395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BB80CD6-F52D-1145-AF40-3DF611707DBF}"/>
              </a:ext>
            </a:extLst>
          </p:cNvPr>
          <p:cNvSpPr txBox="1"/>
          <p:nvPr/>
        </p:nvSpPr>
        <p:spPr>
          <a:xfrm>
            <a:off x="1712493" y="692111"/>
            <a:ext cx="104516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l Tarikh" pitchFamily="2" charset="-78"/>
                <a:cs typeface="Al Tarikh" pitchFamily="2" charset="-78"/>
              </a:rPr>
              <a:t>2024 Summer REU Program in Chemistry &amp; Environmental Science</a:t>
            </a:r>
          </a:p>
        </p:txBody>
      </p:sp>
      <p:sp>
        <p:nvSpPr>
          <p:cNvPr id="24" name="Subtitle 47">
            <a:extLst>
              <a:ext uri="{FF2B5EF4-FFF2-40B4-BE49-F238E27FC236}">
                <a16:creationId xmlns:a16="http://schemas.microsoft.com/office/drawing/2014/main" id="{E8C34C24-25A9-3844-AE49-0E90CA1D5258}"/>
              </a:ext>
            </a:extLst>
          </p:cNvPr>
          <p:cNvSpPr txBox="1">
            <a:spLocks/>
          </p:cNvSpPr>
          <p:nvPr/>
        </p:nvSpPr>
        <p:spPr>
          <a:xfrm>
            <a:off x="1221917" y="1523278"/>
            <a:ext cx="9919866" cy="206955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fontScale="550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</a:t>
            </a:r>
          </a:p>
          <a:p>
            <a:pPr marL="457200" indent="-457200">
              <a:lnSpc>
                <a:spcPts val="1500"/>
              </a:lnSpc>
              <a:buFont typeface="Wingdings" pitchFamily="2" charset="2"/>
              <a:buChar char="Ø"/>
            </a:pP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 Authentic 10-Week Research Experience at NJIT in the Department of Chemistry and Environmental Science</a:t>
            </a:r>
          </a:p>
          <a:p>
            <a:pPr marL="457200" indent="-457200">
              <a:lnSpc>
                <a:spcPts val="1500"/>
              </a:lnSpc>
              <a:buFont typeface="Wingdings" pitchFamily="2" charset="2"/>
              <a:buChar char="Ø"/>
            </a:pP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$6,000 stipends for the 10-weeks ($600/week), free accommodation and a host of professional development activities and industrial visits</a:t>
            </a:r>
          </a:p>
          <a:p>
            <a:pPr marL="457200" indent="-457200">
              <a:lnSpc>
                <a:spcPts val="1500"/>
              </a:lnSpc>
              <a:buFont typeface="Wingdings" pitchFamily="2" charset="2"/>
              <a:buChar char="Ø"/>
            </a:pP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 should apply? College Juniors/rising seniors with an interest in chemistry, biochemistry, environmental science, nanotechnology, biosciences. Women and students from underrepresented groups in STEM are encouraged to apply.</a:t>
            </a:r>
          </a:p>
          <a:p>
            <a:pPr marL="457200" indent="-457200">
              <a:lnSpc>
                <a:spcPts val="1500"/>
              </a:lnSpc>
              <a:buFont typeface="Wingdings" pitchFamily="2" charset="2"/>
              <a:buChar char="Ø"/>
            </a:pP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 citizenship or permanent residency is required. Deadline for application March 1</a:t>
            </a:r>
            <a:r>
              <a:rPr lang="en-US" sz="2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2024 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 until all positions are filled.</a:t>
            </a:r>
          </a:p>
          <a:p>
            <a:pPr marL="457200" indent="-457200">
              <a:lnSpc>
                <a:spcPts val="1500"/>
              </a:lnSpc>
              <a:buFont typeface="Wingdings" pitchFamily="2" charset="2"/>
              <a:buChar char="Ø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Personal statement (~1,200 words), College Transcripts, and up to three letters of recommendation required</a:t>
            </a:r>
            <a:endParaRPr lang="en-US" sz="20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ts val="1500"/>
              </a:lnSpc>
              <a:buFont typeface="Wingdings" pitchFamily="2" charset="2"/>
              <a:buChar char="Ø"/>
            </a:pP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4A6780-3825-5348-BE9F-C02367B95830}"/>
              </a:ext>
            </a:extLst>
          </p:cNvPr>
          <p:cNvSpPr txBox="1"/>
          <p:nvPr/>
        </p:nvSpPr>
        <p:spPr>
          <a:xfrm>
            <a:off x="242132" y="6309446"/>
            <a:ext cx="11949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questions, please contact Genti Price by phone at 973 596-3371 or by e-mail at Genti.m.price@njit.edu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5F1A01-5FAB-4C7A-99E5-C29C9E0CC373}"/>
              </a:ext>
            </a:extLst>
          </p:cNvPr>
          <p:cNvSpPr/>
          <p:nvPr/>
        </p:nvSpPr>
        <p:spPr>
          <a:xfrm>
            <a:off x="8277096" y="3921165"/>
            <a:ext cx="36727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More information about the program is available by visiting </a:t>
            </a: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https://centers.njit.edu/smart/about-biosmart-center/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or by contacting the PI (Dr. Wunmi Sadik at sadik@njit.edu) or the co-PI (Dr. Kevin Belfield at belfield@njit.edu).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423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218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Al Tarikh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M.R. Momeni</dc:creator>
  <cp:lastModifiedBy>Price, Genti M</cp:lastModifiedBy>
  <cp:revision>37</cp:revision>
  <dcterms:created xsi:type="dcterms:W3CDTF">2020-11-04T00:21:05Z</dcterms:created>
  <dcterms:modified xsi:type="dcterms:W3CDTF">2024-01-08T16:15:37Z</dcterms:modified>
</cp:coreProperties>
</file>